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90" r:id="rId2"/>
    <p:sldId id="391" r:id="rId3"/>
    <p:sldId id="392" r:id="rId4"/>
    <p:sldId id="368" r:id="rId5"/>
    <p:sldId id="369" r:id="rId6"/>
    <p:sldId id="370" r:id="rId7"/>
    <p:sldId id="371" r:id="rId8"/>
    <p:sldId id="372" r:id="rId9"/>
    <p:sldId id="373" r:id="rId10"/>
    <p:sldId id="374" r:id="rId11"/>
    <p:sldId id="375" r:id="rId12"/>
    <p:sldId id="376" r:id="rId13"/>
    <p:sldId id="377" r:id="rId14"/>
    <p:sldId id="378" r:id="rId15"/>
    <p:sldId id="379" r:id="rId16"/>
    <p:sldId id="380" r:id="rId17"/>
    <p:sldId id="381" r:id="rId18"/>
    <p:sldId id="382" r:id="rId19"/>
    <p:sldId id="383" r:id="rId20"/>
    <p:sldId id="384" r:id="rId21"/>
    <p:sldId id="385" r:id="rId22"/>
    <p:sldId id="386" r:id="rId23"/>
    <p:sldId id="387" r:id="rId24"/>
    <p:sldId id="388" r:id="rId25"/>
    <p:sldId id="389" r:id="rId26"/>
    <p:sldId id="393" r:id="rId27"/>
    <p:sldId id="394" r:id="rId2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004"/>
    <a:srgbClr val="BB5D3F"/>
    <a:srgbClr val="FAEDEA"/>
    <a:srgbClr val="EA8E7C"/>
    <a:srgbClr val="336600"/>
    <a:srgbClr val="006699"/>
    <a:srgbClr val="F7DA6F"/>
    <a:srgbClr val="E0FD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97" autoAdjust="0"/>
    <p:restoredTop sz="94711" autoAdjust="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A7D64F3-DBE8-4537-949C-9076103A777A}" type="datetimeFigureOut">
              <a:rPr lang="en-US"/>
              <a:pPr>
                <a:defRPr/>
              </a:pPr>
              <a:t>9/20/2010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456A64D-32E6-47A1-BFAF-FC3852D5C5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FE0319-7E7F-43EC-AEA5-1589EAB106B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90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90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84184F2B-DC8F-49B4-B625-EBDC81F0F074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1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11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820BEB25-DB41-46C0-95C6-F5047577ADCE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3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31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8812243A-0D8F-48E0-89EB-EEEDBCBDE126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5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522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089C6C0F-9E9A-4B8A-9E33-720A8CAB4A1C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7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726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846A16FC-2E1C-4307-8A08-C9A99C7D3E6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9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931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2CAD6A95-BD65-4032-BD8F-7D85CEB03F5F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1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13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44CD0A78-6BF3-42FE-AE36-EA027DC9AB64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3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34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93E9D482-19B0-4D93-B8D5-C401B8F0483F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5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54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E5E99B68-3DE6-44E9-B55F-ABDC3BA05478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7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7750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4EDBECAD-5D71-45E2-836F-AC2ADEF06077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19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3FE0319-7E7F-43EC-AEA5-1589EAB106B2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9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95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73A4A9CD-2C6E-4C1E-8F4D-CC6D052D64E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1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1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3E46E77C-9932-43D1-9DD2-658B8801EFD8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3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836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40F436FE-99CE-4118-BBD3-09377FCF0D82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5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570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0394F8AE-1FA5-45FC-ACDD-7647CA131787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7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77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944D580E-AFAA-40A3-AA8C-6AA52C879672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9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97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B125F4FA-7FD1-4AD1-BD91-BADA1F61572F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25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8DBD28-EA8F-4CEE-81C1-28CDB3FE85D4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75FEA7-1EB4-4FFC-8265-AFFE82C46051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49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9A644D25-E619-4AB2-B6D8-8440DAAD1E60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E9E2B53-572D-45C4-9434-5AC920C47C71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88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88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DD798E8F-F903-4386-83FD-91F930DDCA7B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08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088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0CBDEBD1-5A20-43E4-A5D7-E2B3A3445252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29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29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23186430-3EDE-40BB-89A4-7BFF16A04D62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49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549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151AB249-0F30-4784-8E3E-E91493A73516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70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70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A13A0755-9AA7-4A99-B5DB-07ACE1FC6EA2}" type="slidenum">
              <a:rPr lang="en-US" sz="1200">
                <a:latin typeface="Arial" charset="0"/>
              </a:rPr>
              <a:pPr algn="r">
                <a:spcBef>
                  <a:spcPct val="0"/>
                </a:spcBef>
              </a:pPr>
              <a:t>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791DED-2714-46ED-AC47-638072DCE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72BF6-D9BC-4302-8BAF-EB7475B71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DFBAC-8AC9-4302-8335-659668A2C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114C1-75B7-4EFC-8067-28020E14F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0279F-4969-4581-9A3E-8F2F252B6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D4796-D145-4E78-8B82-0C97FF759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22947-5CE1-4421-A5B2-34389F5E7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D64DA-F8A7-4DFB-ABD5-7C7EB0C111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73C3D-3BB0-4C91-B2F2-FFE4AEF86D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2285C-3CB3-400D-8E38-27FFB08EA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2E1E8-224D-4C2E-A625-836778922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05247CB-183A-485C-A99D-906DCC69F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Click="0" advTm="3000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5" Type="http://schemas.openxmlformats.org/officeDocument/2006/relationships/image" Target="../media/image14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5" Type="http://schemas.openxmlformats.org/officeDocument/2006/relationships/image" Target="../media/image15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5" Type="http://schemas.openxmlformats.org/officeDocument/2006/relationships/image" Target="../media/image16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5" Type="http://schemas.openxmlformats.org/officeDocument/2006/relationships/image" Target="../media/image17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5" Type="http://schemas.openxmlformats.org/officeDocument/2006/relationships/image" Target="../media/image18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Relationship Id="rId5" Type="http://schemas.openxmlformats.org/officeDocument/2006/relationships/image" Target="../media/image19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5" Type="http://schemas.openxmlformats.org/officeDocument/2006/relationships/image" Target="../media/image20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Relationship Id="rId5" Type="http://schemas.openxmlformats.org/officeDocument/2006/relationships/image" Target="../media/image21.png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5" Type="http://schemas.openxmlformats.org/officeDocument/2006/relationships/image" Target="../media/image2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7" Type="http://schemas.openxmlformats.org/officeDocument/2006/relationships/slide" Target="slide6.xml"/><Relationship Id="rId12" Type="http://schemas.openxmlformats.org/officeDocument/2006/relationships/image" Target="../media/image7.png"/><Relationship Id="rId2" Type="http://schemas.openxmlformats.org/officeDocument/2006/relationships/audio" Target="file:///F:\Circus%20of%20Words\2nd%20Polk%20County\BD14502_.mid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3.png"/><Relationship Id="rId11" Type="http://schemas.openxmlformats.org/officeDocument/2006/relationships/image" Target="../media/image6.emf"/><Relationship Id="rId5" Type="http://schemas.openxmlformats.org/officeDocument/2006/relationships/image" Target="../media/image1.jpeg"/><Relationship Id="rId10" Type="http://schemas.openxmlformats.org/officeDocument/2006/relationships/image" Target="../media/image5.emf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Relationship Id="rId5" Type="http://schemas.openxmlformats.org/officeDocument/2006/relationships/image" Target="../media/image23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5" Type="http://schemas.openxmlformats.org/officeDocument/2006/relationships/image" Target="../media/image24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5" Type="http://schemas.openxmlformats.org/officeDocument/2006/relationships/image" Target="../media/image25.pn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5" Type="http://schemas.openxmlformats.org/officeDocument/2006/relationships/image" Target="../media/image26.png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Relationship Id="rId5" Type="http://schemas.openxmlformats.org/officeDocument/2006/relationships/image" Target="../media/image27.png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Relationship Id="rId5" Type="http://schemas.openxmlformats.org/officeDocument/2006/relationships/image" Target="../media/image28.png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4.wav"/><Relationship Id="rId6" Type="http://schemas.openxmlformats.org/officeDocument/2006/relationships/image" Target="../media/image31.png"/><Relationship Id="rId5" Type="http://schemas.openxmlformats.org/officeDocument/2006/relationships/image" Target="../media/image30.wmf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5.emf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8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5" Type="http://schemas.openxmlformats.org/officeDocument/2006/relationships/image" Target="../media/image12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5" Type="http://schemas.openxmlformats.org/officeDocument/2006/relationships/image" Target="../media/image13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4" name="Picture 26" descr="3DSafariWallArt"/>
          <p:cNvPicPr>
            <a:picLocks noChangeAspect="1" noChangeArrowheads="1"/>
          </p:cNvPicPr>
          <p:nvPr/>
        </p:nvPicPr>
        <p:blipFill>
          <a:blip r:embed="rId3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73" name="Picture 25" descr="cat-print-clipart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29600" y="6405563"/>
            <a:ext cx="685800" cy="45243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050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8E7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1671387" y="4495800"/>
            <a:ext cx="4615366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paper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paper001.wav">
            <a:hlinkClick r:id="" action="ppaction://media"/>
          </p:cNvPr>
          <p:cNvPicPr>
            <a:picLocks noRot="1" noChangeAspect="1"/>
          </p:cNvPicPr>
          <p:nvPr>
            <a:wavAudioFile r:embed="rId1" name="paper001.wav"/>
          </p:nvPr>
        </p:nvPicPr>
        <p:blipFill>
          <a:blip r:embed="rId5" cstate="print"/>
          <a:stretch>
            <a:fillRect/>
          </a:stretch>
        </p:blipFill>
        <p:spPr>
          <a:xfrm>
            <a:off x="5943600" y="4495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098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BB5D3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60100" name="Text Box 4"/>
          <p:cNvSpPr txBox="1">
            <a:spLocks noChangeArrowheads="1"/>
          </p:cNvSpPr>
          <p:nvPr/>
        </p:nvSpPr>
        <p:spPr bwMode="auto">
          <a:xfrm>
            <a:off x="2201981" y="4495800"/>
            <a:ext cx="3554178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dark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dark0001.wav">
            <a:hlinkClick r:id="" action="ppaction://media"/>
          </p:cNvPr>
          <p:cNvPicPr>
            <a:picLocks noRot="1" noChangeAspect="1"/>
          </p:cNvPicPr>
          <p:nvPr>
            <a:wavAudioFile r:embed="rId1" name="dark0001.wav"/>
          </p:nvPr>
        </p:nvPicPr>
        <p:blipFill>
          <a:blip r:embed="rId5" cstate="print"/>
          <a:stretch>
            <a:fillRect/>
          </a:stretch>
        </p:blipFill>
        <p:spPr>
          <a:xfrm>
            <a:off x="59436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146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0FD35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62148" name="Text Box 4"/>
          <p:cNvSpPr txBox="1">
            <a:spLocks noChangeArrowheads="1"/>
          </p:cNvSpPr>
          <p:nvPr/>
        </p:nvSpPr>
        <p:spPr bwMode="auto">
          <a:xfrm>
            <a:off x="2153891" y="4495800"/>
            <a:ext cx="3650358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front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front001.wav">
            <a:hlinkClick r:id="" action="ppaction://media"/>
          </p:cNvPr>
          <p:cNvPicPr>
            <a:picLocks noRot="1" noChangeAspect="1"/>
          </p:cNvPicPr>
          <p:nvPr>
            <a:wavAudioFile r:embed="rId1" name="front001.wav"/>
          </p:nvPr>
        </p:nvPicPr>
        <p:blipFill>
          <a:blip r:embed="rId5" cstate="print"/>
          <a:stretch>
            <a:fillRect/>
          </a:stretch>
        </p:blipFill>
        <p:spPr>
          <a:xfrm>
            <a:off x="60198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194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2F2F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64196" name="Text Box 4"/>
          <p:cNvSpPr txBox="1">
            <a:spLocks noChangeArrowheads="1"/>
          </p:cNvSpPr>
          <p:nvPr/>
        </p:nvSpPr>
        <p:spPr bwMode="auto">
          <a:xfrm>
            <a:off x="2298160" y="4495800"/>
            <a:ext cx="3361819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lake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lake0001.wav">
            <a:hlinkClick r:id="" action="ppaction://media"/>
          </p:cNvPr>
          <p:cNvPicPr>
            <a:picLocks noRot="1" noChangeAspect="1"/>
          </p:cNvPicPr>
          <p:nvPr>
            <a:wavAudioFile r:embed="rId1" name="lake0001.wav"/>
          </p:nvPr>
        </p:nvPicPr>
        <p:blipFill>
          <a:blip r:embed="rId5" cstate="print"/>
          <a:stretch>
            <a:fillRect/>
          </a:stretch>
        </p:blipFill>
        <p:spPr>
          <a:xfrm>
            <a:off x="60960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2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66244" name="Text Box 4"/>
          <p:cNvSpPr txBox="1">
            <a:spLocks noChangeArrowheads="1"/>
          </p:cNvSpPr>
          <p:nvPr/>
        </p:nvSpPr>
        <p:spPr bwMode="auto">
          <a:xfrm>
            <a:off x="2250070" y="4495800"/>
            <a:ext cx="3457999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past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past0001.wav">
            <a:hlinkClick r:id="" action="ppaction://media"/>
          </p:cNvPr>
          <p:cNvPicPr>
            <a:picLocks noRot="1" noChangeAspect="1"/>
          </p:cNvPicPr>
          <p:nvPr>
            <a:wavAudioFile r:embed="rId1" name="past0001.wav"/>
          </p:nvPr>
        </p:nvPicPr>
        <p:blipFill>
          <a:blip r:embed="rId5" cstate="print"/>
          <a:stretch>
            <a:fillRect/>
          </a:stretch>
        </p:blipFill>
        <p:spPr>
          <a:xfrm>
            <a:off x="59436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290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0066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2009620" y="4495800"/>
            <a:ext cx="3938900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drink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drink001.wav">
            <a:hlinkClick r:id="" action="ppaction://media"/>
          </p:cNvPr>
          <p:cNvPicPr>
            <a:picLocks noRot="1" noChangeAspect="1"/>
          </p:cNvPicPr>
          <p:nvPr>
            <a:wavAudioFile r:embed="rId1" name="drink001.wav"/>
          </p:nvPr>
        </p:nvPicPr>
        <p:blipFill>
          <a:blip r:embed="rId5" cstate="print"/>
          <a:stretch>
            <a:fillRect/>
          </a:stretch>
        </p:blipFill>
        <p:spPr>
          <a:xfrm>
            <a:off x="58674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338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70340" name="Text Box 4"/>
          <p:cNvSpPr txBox="1">
            <a:spLocks noChangeArrowheads="1"/>
          </p:cNvSpPr>
          <p:nvPr/>
        </p:nvSpPr>
        <p:spPr bwMode="auto">
          <a:xfrm>
            <a:off x="2730971" y="4495800"/>
            <a:ext cx="2496196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hid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hid00001.wav">
            <a:hlinkClick r:id="" action="ppaction://media"/>
          </p:cNvPr>
          <p:cNvPicPr>
            <a:picLocks noRot="1" noChangeAspect="1"/>
          </p:cNvPicPr>
          <p:nvPr>
            <a:wavAudioFile r:embed="rId1" name="hid00001.wav"/>
          </p:nvPr>
        </p:nvPicPr>
        <p:blipFill>
          <a:blip r:embed="rId5" cstate="print"/>
          <a:stretch>
            <a:fillRect/>
          </a:stretch>
        </p:blipFill>
        <p:spPr>
          <a:xfrm>
            <a:off x="5791200" y="4495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86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3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72388" name="Text Box 4"/>
          <p:cNvSpPr txBox="1">
            <a:spLocks noChangeArrowheads="1"/>
          </p:cNvSpPr>
          <p:nvPr/>
        </p:nvSpPr>
        <p:spPr bwMode="auto">
          <a:xfrm>
            <a:off x="2153088" y="4495800"/>
            <a:ext cx="3651962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road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road0001.wav">
            <a:hlinkClick r:id="" action="ppaction://media"/>
          </p:cNvPr>
          <p:cNvPicPr>
            <a:picLocks noRot="1" noChangeAspect="1"/>
          </p:cNvPicPr>
          <p:nvPr>
            <a:wavAudioFile r:embed="rId1" name="road0001.wav"/>
          </p:nvPr>
        </p:nvPicPr>
        <p:blipFill>
          <a:blip r:embed="rId5" cstate="print"/>
          <a:stretch>
            <a:fillRect/>
          </a:stretch>
        </p:blipFill>
        <p:spPr>
          <a:xfrm>
            <a:off x="59436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434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8E7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74436" name="Text Box 4"/>
          <p:cNvSpPr txBox="1">
            <a:spLocks noChangeArrowheads="1"/>
          </p:cNvSpPr>
          <p:nvPr/>
        </p:nvSpPr>
        <p:spPr bwMode="auto">
          <a:xfrm>
            <a:off x="1866152" y="4495800"/>
            <a:ext cx="4225837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small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small001.wav">
            <a:hlinkClick r:id="" action="ppaction://media"/>
          </p:cNvPr>
          <p:cNvPicPr>
            <a:picLocks noRot="1" noChangeAspect="1"/>
          </p:cNvPicPr>
          <p:nvPr>
            <a:wavAudioFile r:embed="rId1" name="small001.wav"/>
          </p:nvPr>
        </p:nvPicPr>
        <p:blipFill>
          <a:blip r:embed="rId5" cstate="print"/>
          <a:stretch>
            <a:fillRect/>
          </a:stretch>
        </p:blipFill>
        <p:spPr>
          <a:xfrm>
            <a:off x="59436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82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BB5D3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76484" name="Text Box 4"/>
          <p:cNvSpPr txBox="1">
            <a:spLocks noChangeArrowheads="1"/>
          </p:cNvSpPr>
          <p:nvPr/>
        </p:nvSpPr>
        <p:spPr bwMode="auto">
          <a:xfrm>
            <a:off x="1865351" y="4495800"/>
            <a:ext cx="4227440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white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white001.wav">
            <a:hlinkClick r:id="" action="ppaction://media"/>
          </p:cNvPr>
          <p:cNvPicPr>
            <a:picLocks noRot="1" noChangeAspect="1"/>
          </p:cNvPicPr>
          <p:nvPr>
            <a:wavAudioFile r:embed="rId1" name="white001.wav"/>
          </p:nvPr>
        </p:nvPicPr>
        <p:blipFill>
          <a:blip r:embed="rId5" cstate="print"/>
          <a:stretch>
            <a:fillRect/>
          </a:stretch>
        </p:blipFill>
        <p:spPr>
          <a:xfrm>
            <a:off x="5867400" y="45720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4" name="Picture 26" descr="3DSafariWallArt"/>
          <p:cNvPicPr>
            <a:picLocks noChangeAspect="1" noChangeArrowheads="1"/>
          </p:cNvPicPr>
          <p:nvPr/>
        </p:nvPicPr>
        <p:blipFill>
          <a:blip r:embed="rId5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54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dirty="0">
              <a:solidFill>
                <a:srgbClr val="CC3F00"/>
              </a:solidFill>
            </a:endParaRPr>
          </a:p>
        </p:txBody>
      </p:sp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388422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0" y="6172200"/>
            <a:ext cx="244475" cy="244475"/>
          </a:xfrm>
          <a:prstGeom prst="rect">
            <a:avLst/>
          </a:prstGeom>
          <a:noFill/>
        </p:spPr>
      </p:pic>
      <p:pic>
        <p:nvPicPr>
          <p:cNvPr id="2073" name="Picture 25" descr="cat-print-clipart1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29600" y="6405563"/>
            <a:ext cx="685800" cy="4524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4600" y="3995678"/>
            <a:ext cx="32415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0" dirty="0" smtClean="0">
                <a:solidFill>
                  <a:srgbClr val="663300"/>
                </a:solidFill>
              </a:rPr>
              <a:t>W</a:t>
            </a:r>
            <a:r>
              <a:rPr lang="en-US" sz="9000" dirty="0" smtClean="0">
                <a:solidFill>
                  <a:srgbClr val="CC9900"/>
                </a:solidFill>
              </a:rPr>
              <a:t>o</a:t>
            </a:r>
            <a:r>
              <a:rPr lang="en-US" sz="9000" dirty="0" smtClean="0">
                <a:solidFill>
                  <a:srgbClr val="CCCC00"/>
                </a:solidFill>
              </a:rPr>
              <a:t>r</a:t>
            </a:r>
            <a:r>
              <a:rPr lang="en-US" sz="9000" dirty="0" smtClean="0">
                <a:solidFill>
                  <a:srgbClr val="FFC000"/>
                </a:solidFill>
              </a:rPr>
              <a:t>d</a:t>
            </a:r>
            <a:r>
              <a:rPr lang="en-US" sz="9000" dirty="0" smtClean="0"/>
              <a:t> </a:t>
            </a:r>
          </a:p>
          <a:p>
            <a:r>
              <a:rPr lang="en-US" sz="9000" dirty="0" smtClean="0">
                <a:solidFill>
                  <a:srgbClr val="FF9933"/>
                </a:solidFill>
              </a:rPr>
              <a:t>S</a:t>
            </a:r>
            <a:r>
              <a:rPr lang="en-US" sz="9000" dirty="0" smtClean="0">
                <a:solidFill>
                  <a:srgbClr val="FFCC00"/>
                </a:solidFill>
              </a:rPr>
              <a:t>a</a:t>
            </a:r>
            <a:r>
              <a:rPr lang="en-US" sz="9000" dirty="0" smtClean="0">
                <a:solidFill>
                  <a:srgbClr val="CC9900"/>
                </a:solidFill>
              </a:rPr>
              <a:t>f</a:t>
            </a:r>
            <a:r>
              <a:rPr lang="en-US" sz="9000" dirty="0" smtClean="0">
                <a:solidFill>
                  <a:srgbClr val="808000"/>
                </a:solidFill>
              </a:rPr>
              <a:t>a</a:t>
            </a:r>
            <a:r>
              <a:rPr lang="en-US" sz="9000" dirty="0" smtClean="0">
                <a:solidFill>
                  <a:srgbClr val="99CC00"/>
                </a:solidFill>
              </a:rPr>
              <a:t>r</a:t>
            </a:r>
            <a:r>
              <a:rPr lang="en-US" sz="9000" dirty="0" smtClean="0">
                <a:solidFill>
                  <a:srgbClr val="669900"/>
                </a:solidFill>
              </a:rPr>
              <a:t>i</a:t>
            </a:r>
            <a:endParaRPr lang="en-US" sz="9000" dirty="0">
              <a:solidFill>
                <a:srgbClr val="6699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600200" y="3995678"/>
            <a:ext cx="4876800" cy="2862322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0" dirty="0" smtClean="0">
                <a:solidFill>
                  <a:srgbClr val="336600"/>
                </a:solidFill>
              </a:rPr>
              <a:t>     W</a:t>
            </a:r>
            <a:r>
              <a:rPr lang="en-US" sz="9000" dirty="0" smtClean="0">
                <a:solidFill>
                  <a:srgbClr val="669900"/>
                </a:solidFill>
              </a:rPr>
              <a:t>o</a:t>
            </a:r>
            <a:r>
              <a:rPr lang="en-US" sz="9000" dirty="0" smtClean="0">
                <a:solidFill>
                  <a:srgbClr val="99CC00"/>
                </a:solidFill>
              </a:rPr>
              <a:t>r</a:t>
            </a:r>
            <a:r>
              <a:rPr lang="en-US" sz="9000" dirty="0" smtClean="0">
                <a:solidFill>
                  <a:srgbClr val="CCCC00"/>
                </a:solidFill>
              </a:rPr>
              <a:t>d</a:t>
            </a:r>
            <a:r>
              <a:rPr lang="en-US" sz="9000" dirty="0" smtClean="0">
                <a:solidFill>
                  <a:srgbClr val="669900"/>
                </a:solidFill>
              </a:rPr>
              <a:t>       </a:t>
            </a:r>
            <a:r>
              <a:rPr lang="en-US" sz="9000" dirty="0" smtClean="0">
                <a:solidFill>
                  <a:srgbClr val="808000"/>
                </a:solidFill>
              </a:rPr>
              <a:t>S</a:t>
            </a:r>
            <a:r>
              <a:rPr lang="en-US" sz="9000" dirty="0" smtClean="0">
                <a:solidFill>
                  <a:srgbClr val="C0BC00"/>
                </a:solidFill>
              </a:rPr>
              <a:t>a</a:t>
            </a:r>
            <a:r>
              <a:rPr lang="en-US" sz="9000" dirty="0" smtClean="0">
                <a:solidFill>
                  <a:srgbClr val="CC9900"/>
                </a:solidFill>
              </a:rPr>
              <a:t>f</a:t>
            </a:r>
            <a:r>
              <a:rPr lang="en-US" sz="9000" dirty="0" smtClean="0">
                <a:solidFill>
                  <a:srgbClr val="EABD00"/>
                </a:solidFill>
              </a:rPr>
              <a:t>a</a:t>
            </a:r>
            <a:r>
              <a:rPr lang="en-US" sz="9000" dirty="0" smtClean="0">
                <a:solidFill>
                  <a:srgbClr val="CC6600"/>
                </a:solidFill>
              </a:rPr>
              <a:t>r</a:t>
            </a:r>
            <a:r>
              <a:rPr lang="en-US" sz="9000" dirty="0" smtClean="0">
                <a:solidFill>
                  <a:srgbClr val="E65D00"/>
                </a:solidFill>
              </a:rPr>
              <a:t>i</a:t>
            </a:r>
            <a:endParaRPr lang="en-US" sz="9000" dirty="0">
              <a:solidFill>
                <a:srgbClr val="CC3F00"/>
              </a:solidFill>
            </a:endParaRPr>
          </a:p>
        </p:txBody>
      </p:sp>
      <p:pic>
        <p:nvPicPr>
          <p:cNvPr id="10" name="Picture 9" descr="cat-print-clipart10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562600" y="6172200"/>
            <a:ext cx="693420" cy="457200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9615746" flipV="1">
            <a:off x="1850782" y="4537891"/>
            <a:ext cx="1292070" cy="80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9996276" flipV="1">
            <a:off x="6807368" y="-111929"/>
            <a:ext cx="243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9996276" flipV="1">
            <a:off x="5477363" y="-119278"/>
            <a:ext cx="243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9996276" flipV="1">
            <a:off x="4181963" y="-43079"/>
            <a:ext cx="243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BD14502_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8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2" presetClass="emph" presetSubtype="0" repeatCount="indefinite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530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0FD35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78532" name="Text Box 4"/>
          <p:cNvSpPr txBox="1">
            <a:spLocks noChangeArrowheads="1"/>
          </p:cNvSpPr>
          <p:nvPr/>
        </p:nvSpPr>
        <p:spPr bwMode="auto">
          <a:xfrm>
            <a:off x="1671387" y="4495800"/>
            <a:ext cx="4615366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under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under001.wav">
            <a:hlinkClick r:id="" action="ppaction://media"/>
          </p:cNvPr>
          <p:cNvPicPr>
            <a:picLocks noRot="1" noChangeAspect="1"/>
          </p:cNvPicPr>
          <p:nvPr>
            <a:wavAudioFile r:embed="rId1" name="under001.wav"/>
          </p:nvPr>
        </p:nvPicPr>
        <p:blipFill>
          <a:blip r:embed="rId5" cstate="print"/>
          <a:stretch>
            <a:fillRect/>
          </a:stretch>
        </p:blipFill>
        <p:spPr>
          <a:xfrm>
            <a:off x="59436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578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2F2F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80580" name="Text Box 4"/>
          <p:cNvSpPr txBox="1">
            <a:spLocks noChangeArrowheads="1"/>
          </p:cNvSpPr>
          <p:nvPr/>
        </p:nvSpPr>
        <p:spPr bwMode="auto">
          <a:xfrm>
            <a:off x="1720279" y="4495800"/>
            <a:ext cx="4517583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never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never001.wav">
            <a:hlinkClick r:id="" action="ppaction://media"/>
          </p:cNvPr>
          <p:cNvPicPr>
            <a:picLocks noRot="1" noChangeAspect="1"/>
          </p:cNvPicPr>
          <p:nvPr>
            <a:wavAudioFile r:embed="rId1" name="never001.wav"/>
          </p:nvPr>
        </p:nvPicPr>
        <p:blipFill>
          <a:blip r:embed="rId5" cstate="print"/>
          <a:stretch>
            <a:fillRect/>
          </a:stretch>
        </p:blipFill>
        <p:spPr>
          <a:xfrm>
            <a:off x="60198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626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769971" y="4495800"/>
            <a:ext cx="4418197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warm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warm0001.wav">
            <a:hlinkClick r:id="" action="ppaction://media"/>
          </p:cNvPr>
          <p:cNvPicPr>
            <a:picLocks noRot="1" noChangeAspect="1"/>
          </p:cNvPicPr>
          <p:nvPr>
            <a:wavAudioFile r:embed="rId1" name="warm0001.wav"/>
          </p:nvPr>
        </p:nvPicPr>
        <p:blipFill>
          <a:blip r:embed="rId5" cstate="print"/>
          <a:stretch>
            <a:fillRect/>
          </a:stretch>
        </p:blipFill>
        <p:spPr>
          <a:xfrm>
            <a:off x="6019800" y="4495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674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0066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84676" name="Text Box 4"/>
          <p:cNvSpPr txBox="1">
            <a:spLocks noChangeArrowheads="1"/>
          </p:cNvSpPr>
          <p:nvPr/>
        </p:nvSpPr>
        <p:spPr bwMode="auto">
          <a:xfrm>
            <a:off x="2201178" y="4495800"/>
            <a:ext cx="3555782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both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both0001.wav">
            <a:hlinkClick r:id="" action="ppaction://media"/>
          </p:cNvPr>
          <p:cNvPicPr>
            <a:picLocks noRot="1" noChangeAspect="1"/>
          </p:cNvPicPr>
          <p:nvPr>
            <a:wavAudioFile r:embed="rId1" name="both0001.wav"/>
          </p:nvPr>
        </p:nvPicPr>
        <p:blipFill>
          <a:blip r:embed="rId5" cstate="print"/>
          <a:stretch>
            <a:fillRect/>
          </a:stretch>
        </p:blipFill>
        <p:spPr>
          <a:xfrm>
            <a:off x="5943600" y="4495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22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86724" name="Text Box 4"/>
          <p:cNvSpPr txBox="1">
            <a:spLocks noChangeArrowheads="1"/>
          </p:cNvSpPr>
          <p:nvPr/>
        </p:nvSpPr>
        <p:spPr bwMode="auto">
          <a:xfrm>
            <a:off x="1816458" y="4495800"/>
            <a:ext cx="4325223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clean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clean001.wav">
            <a:hlinkClick r:id="" action="ppaction://media"/>
          </p:cNvPr>
          <p:cNvPicPr>
            <a:picLocks noRot="1" noChangeAspect="1"/>
          </p:cNvPicPr>
          <p:nvPr>
            <a:wavAudioFile r:embed="rId1" name="clean001.wav"/>
          </p:nvPr>
        </p:nvPicPr>
        <p:blipFill>
          <a:blip r:embed="rId5" cstate="print"/>
          <a:stretch>
            <a:fillRect/>
          </a:stretch>
        </p:blipFill>
        <p:spPr>
          <a:xfrm>
            <a:off x="5867400" y="4495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770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3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88772" name="Text Box 4"/>
          <p:cNvSpPr txBox="1">
            <a:spLocks noChangeArrowheads="1"/>
          </p:cNvSpPr>
          <p:nvPr/>
        </p:nvSpPr>
        <p:spPr bwMode="auto">
          <a:xfrm>
            <a:off x="2298159" y="4495800"/>
            <a:ext cx="3361819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smtClean="0">
                <a:latin typeface="Arial" charset="0"/>
              </a:rPr>
              <a:t>own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own00001.wav">
            <a:hlinkClick r:id="" action="ppaction://media"/>
          </p:cNvPr>
          <p:cNvPicPr>
            <a:picLocks noRot="1" noChangeAspect="1"/>
          </p:cNvPicPr>
          <p:nvPr>
            <a:wavAudioFile r:embed="rId1" name="own00001.wav"/>
          </p:nvPr>
        </p:nvPicPr>
        <p:blipFill>
          <a:blip r:embed="rId5" cstate="print"/>
          <a:stretch>
            <a:fillRect/>
          </a:stretch>
        </p:blipFill>
        <p:spPr>
          <a:xfrm>
            <a:off x="5715000" y="4495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 descr="3DSafariWallArt"/>
          <p:cNvPicPr>
            <a:picLocks noChangeAspect="1" noChangeArrowheads="1"/>
          </p:cNvPicPr>
          <p:nvPr/>
        </p:nvPicPr>
        <p:blipFill>
          <a:blip r:embed="rId3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7476" name="Rectangle 20"/>
          <p:cNvSpPr>
            <a:spLocks noChangeArrowheads="1"/>
          </p:cNvSpPr>
          <p:nvPr/>
        </p:nvSpPr>
        <p:spPr bwMode="auto">
          <a:xfrm>
            <a:off x="381000" y="5867400"/>
            <a:ext cx="5335588" cy="1066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>
                <a:solidFill>
                  <a:srgbClr val="FCF004"/>
                </a:solidFill>
              </a:rPr>
              <a:t>Awesome work!  </a:t>
            </a:r>
          </a:p>
          <a:p>
            <a:pPr algn="ctr">
              <a:spcBef>
                <a:spcPct val="0"/>
              </a:spcBef>
            </a:pPr>
            <a:r>
              <a:rPr lang="en-US" sz="3200" b="1" dirty="0">
                <a:solidFill>
                  <a:srgbClr val="FCF004"/>
                </a:solidFill>
              </a:rPr>
              <a:t>Onto </a:t>
            </a:r>
            <a:r>
              <a:rPr lang="en-US" sz="3200" b="1" dirty="0" smtClean="0">
                <a:solidFill>
                  <a:srgbClr val="FCF004"/>
                </a:solidFill>
              </a:rPr>
              <a:t>waterhole 2-D</a:t>
            </a:r>
            <a:endParaRPr lang="en-US" sz="4000" b="1" dirty="0">
              <a:solidFill>
                <a:srgbClr val="FCF004"/>
              </a:solidFill>
            </a:endParaRPr>
          </a:p>
        </p:txBody>
      </p:sp>
    </p:spTree>
  </p:cSld>
  <p:clrMapOvr>
    <a:masterClrMapping/>
  </p:clrMapOvr>
  <p:transition advClick="0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7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1" name="WordArt 7"/>
          <p:cNvSpPr>
            <a:spLocks noChangeArrowheads="1" noChangeShapeType="1" noTextEdit="1"/>
          </p:cNvSpPr>
          <p:nvPr/>
        </p:nvSpPr>
        <p:spPr bwMode="auto">
          <a:xfrm>
            <a:off x="5410200" y="1447800"/>
            <a:ext cx="2962275" cy="10096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en-US" sz="6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Verdana"/>
                <a:ea typeface="Verdana"/>
                <a:cs typeface="Verdana"/>
              </a:rPr>
              <a:t>Credits</a:t>
            </a:r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4419600" y="1981200"/>
            <a:ext cx="4724400" cy="267765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 dirty="0"/>
          </a:p>
          <a:p>
            <a:pPr algn="ctr"/>
            <a:r>
              <a:rPr lang="en-US" sz="2800" dirty="0">
                <a:solidFill>
                  <a:srgbClr val="339966"/>
                </a:solidFill>
              </a:rPr>
              <a:t>Word Safari</a:t>
            </a:r>
          </a:p>
          <a:p>
            <a:pPr algn="ctr"/>
            <a:r>
              <a:rPr lang="en-US" sz="2800" dirty="0" smtClean="0">
                <a:solidFill>
                  <a:srgbClr val="99CC00"/>
                </a:solidFill>
              </a:rPr>
              <a:t>High Frequency Words</a:t>
            </a:r>
            <a:endParaRPr lang="en-US" sz="2800" dirty="0">
              <a:solidFill>
                <a:srgbClr val="99CC00"/>
              </a:solidFill>
            </a:endParaRPr>
          </a:p>
          <a:p>
            <a:pPr algn="ctr"/>
            <a:r>
              <a:rPr lang="en-US" sz="2800" dirty="0" smtClean="0">
                <a:solidFill>
                  <a:srgbClr val="CACA02"/>
                </a:solidFill>
                <a:latin typeface="Monotype Corsiva" pitchFamily="66" charset="0"/>
              </a:rPr>
              <a:t>Junior Literacy Team</a:t>
            </a:r>
            <a:endParaRPr lang="en-US" sz="2800" dirty="0">
              <a:solidFill>
                <a:srgbClr val="CACA02"/>
              </a:solidFill>
            </a:endParaRPr>
          </a:p>
          <a:p>
            <a:pPr algn="ctr"/>
            <a:r>
              <a:rPr lang="en-US" sz="2800" dirty="0">
                <a:solidFill>
                  <a:srgbClr val="C79D05"/>
                </a:solidFill>
                <a:latin typeface="Monotype Corsiva" pitchFamily="66" charset="0"/>
              </a:rPr>
              <a:t>b</a:t>
            </a:r>
            <a:r>
              <a:rPr lang="en-US" sz="2800" dirty="0" smtClean="0">
                <a:solidFill>
                  <a:srgbClr val="C79D05"/>
                </a:solidFill>
                <a:latin typeface="Monotype Corsiva" pitchFamily="66" charset="0"/>
              </a:rPr>
              <a:t>y Bonnie Franklin</a:t>
            </a:r>
            <a:endParaRPr lang="en-US" sz="2800" dirty="0">
              <a:solidFill>
                <a:srgbClr val="C79D05"/>
              </a:solidFill>
              <a:latin typeface="Monotype Corsiva" pitchFamily="66" charset="0"/>
            </a:endParaRPr>
          </a:p>
          <a:p>
            <a:endParaRPr lang="en-US" sz="2800" dirty="0">
              <a:solidFill>
                <a:srgbClr val="C79D05"/>
              </a:solidFill>
              <a:latin typeface="Monotype Corsiva" pitchFamily="66" charset="0"/>
            </a:endParaRPr>
          </a:p>
        </p:txBody>
      </p:sp>
      <p:pic>
        <p:nvPicPr>
          <p:cNvPr id="6158" name="Picture 14" descr="j042775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06900" cy="6858000"/>
          </a:xfrm>
          <a:prstGeom prst="rect">
            <a:avLst/>
          </a:prstGeom>
          <a:noFill/>
        </p:spPr>
      </p:pic>
      <p:pic>
        <p:nvPicPr>
          <p:cNvPr id="6159" name="Picture 15" descr="j02312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4213226"/>
            <a:ext cx="2948456" cy="2644774"/>
          </a:xfrm>
          <a:prstGeom prst="rect">
            <a:avLst/>
          </a:prstGeom>
          <a:noFill/>
        </p:spPr>
      </p:pic>
      <p:pic>
        <p:nvPicPr>
          <p:cNvPr id="6" name="j0075028.wav">
            <a:hlinkClick r:id="" action="ppaction://media"/>
          </p:cNvPr>
          <p:cNvPicPr>
            <a:picLocks noRot="1" noChangeAspect="1"/>
          </p:cNvPicPr>
          <p:nvPr>
            <a:wavAudioFile r:embed="rId1" name="j0075028.wav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417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392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4" name="Picture 6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76400" y="3995678"/>
            <a:ext cx="4876800" cy="2862322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7DA6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9000" dirty="0" smtClean="0">
                <a:solidFill>
                  <a:srgbClr val="336600"/>
                </a:solidFill>
              </a:rPr>
              <a:t>Tour     </a:t>
            </a:r>
            <a:r>
              <a:rPr lang="en-US" sz="9000" dirty="0" smtClean="0">
                <a:solidFill>
                  <a:srgbClr val="CC6600"/>
                </a:solidFill>
              </a:rPr>
              <a:t>2-C</a:t>
            </a:r>
            <a:endParaRPr lang="en-US" sz="9000" dirty="0">
              <a:solidFill>
                <a:srgbClr val="E65D00"/>
              </a:solidFill>
            </a:endParaRPr>
          </a:p>
        </p:txBody>
      </p:sp>
      <p:pic>
        <p:nvPicPr>
          <p:cNvPr id="8397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388422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6172200"/>
            <a:ext cx="244475" cy="244475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9615746" flipV="1">
            <a:off x="1850782" y="4537891"/>
            <a:ext cx="1292070" cy="80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996276" flipV="1">
            <a:off x="6807368" y="-111929"/>
            <a:ext cx="243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996276" flipV="1">
            <a:off x="5477363" y="-119278"/>
            <a:ext cx="243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996276" flipV="1">
            <a:off x="4181963" y="-43079"/>
            <a:ext cx="243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506" fill="hold"/>
                                        <p:tgtEl>
                                          <p:spTgt spid="839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9" presetClass="entr" presetSubtype="1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97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5" name="Picture 9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0FD35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2442431" y="4495800"/>
            <a:ext cx="3073277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rain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rain0001.wav">
            <a:hlinkClick r:id="" action="ppaction://media"/>
          </p:cNvPr>
          <p:cNvPicPr>
            <a:picLocks noRot="1" noChangeAspect="1"/>
          </p:cNvPicPr>
          <p:nvPr>
            <a:wavAudioFile r:embed="rId1" name="rain0001.wav"/>
          </p:nvPr>
        </p:nvPicPr>
        <p:blipFill>
          <a:blip r:embed="rId5" cstate="print"/>
          <a:stretch>
            <a:fillRect/>
          </a:stretch>
        </p:blipFill>
        <p:spPr>
          <a:xfrm>
            <a:off x="60198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810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2F2F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47812" name="Text Box 4"/>
          <p:cNvSpPr txBox="1">
            <a:spLocks noChangeArrowheads="1"/>
          </p:cNvSpPr>
          <p:nvPr/>
        </p:nvSpPr>
        <p:spPr bwMode="auto">
          <a:xfrm>
            <a:off x="1816458" y="4495800"/>
            <a:ext cx="4325223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sleep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sleep001.wav">
            <a:hlinkClick r:id="" action="ppaction://media"/>
          </p:cNvPr>
          <p:cNvPicPr>
            <a:picLocks noRot="1" noChangeAspect="1"/>
          </p:cNvPicPr>
          <p:nvPr>
            <a:wavAudioFile r:embed="rId1" name="sleep001.wav"/>
          </p:nvPr>
        </p:nvPicPr>
        <p:blipFill>
          <a:blip r:embed="rId5" cstate="print"/>
          <a:stretch>
            <a:fillRect/>
          </a:stretch>
        </p:blipFill>
        <p:spPr>
          <a:xfrm>
            <a:off x="6019800" y="4343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858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49860" name="Text Box 4"/>
          <p:cNvSpPr txBox="1">
            <a:spLocks noChangeArrowheads="1"/>
          </p:cNvSpPr>
          <p:nvPr/>
        </p:nvSpPr>
        <p:spPr bwMode="auto">
          <a:xfrm>
            <a:off x="2298160" y="4495800"/>
            <a:ext cx="3361819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light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light001.wav">
            <a:hlinkClick r:id="" action="ppaction://media"/>
          </p:cNvPr>
          <p:cNvPicPr>
            <a:picLocks noRot="1" noChangeAspect="1"/>
          </p:cNvPicPr>
          <p:nvPr>
            <a:wavAudioFile r:embed="rId1" name="light001.wav"/>
          </p:nvPr>
        </p:nvPicPr>
        <p:blipFill>
          <a:blip r:embed="rId5" cstate="print"/>
          <a:stretch>
            <a:fillRect/>
          </a:stretch>
        </p:blipFill>
        <p:spPr>
          <a:xfrm>
            <a:off x="5867400" y="44958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906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006699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51908" name="Text Box 4"/>
          <p:cNvSpPr txBox="1">
            <a:spLocks noChangeArrowheads="1"/>
          </p:cNvSpPr>
          <p:nvPr/>
        </p:nvSpPr>
        <p:spPr bwMode="auto">
          <a:xfrm>
            <a:off x="1752600" y="4648200"/>
            <a:ext cx="4525598" cy="170816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500" dirty="0" smtClean="0">
                <a:latin typeface="Arial" charset="0"/>
              </a:rPr>
              <a:t>answer</a:t>
            </a:r>
            <a:endParaRPr lang="en-US" sz="10500" dirty="0">
              <a:latin typeface="Arial" charset="0"/>
            </a:endParaRPr>
          </a:p>
        </p:txBody>
      </p:sp>
      <p:pic>
        <p:nvPicPr>
          <p:cNvPr id="5" name="answer01.wav">
            <a:hlinkClick r:id="" action="ppaction://media"/>
          </p:cNvPr>
          <p:cNvPicPr>
            <a:picLocks noRot="1" noChangeAspect="1"/>
          </p:cNvPicPr>
          <p:nvPr>
            <a:wavAudioFile r:embed="rId1" name="answer01.wav"/>
          </p:nvPr>
        </p:nvPicPr>
        <p:blipFill>
          <a:blip r:embed="rId5" cstate="print"/>
          <a:stretch>
            <a:fillRect/>
          </a:stretch>
        </p:blipFill>
        <p:spPr>
          <a:xfrm>
            <a:off x="59436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954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53956" name="Text Box 4"/>
          <p:cNvSpPr txBox="1">
            <a:spLocks noChangeArrowheads="1"/>
          </p:cNvSpPr>
          <p:nvPr/>
        </p:nvSpPr>
        <p:spPr bwMode="auto">
          <a:xfrm>
            <a:off x="2201981" y="4495800"/>
            <a:ext cx="3554178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bark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bark0001.wav">
            <a:hlinkClick r:id="" action="ppaction://media"/>
          </p:cNvPr>
          <p:cNvPicPr>
            <a:picLocks noRot="1" noChangeAspect="1"/>
          </p:cNvPicPr>
          <p:nvPr>
            <a:wavAudioFile r:embed="rId1" name="bark0001.wav"/>
          </p:nvPr>
        </p:nvPicPr>
        <p:blipFill>
          <a:blip r:embed="rId5" cstate="print"/>
          <a:stretch>
            <a:fillRect/>
          </a:stretch>
        </p:blipFill>
        <p:spPr>
          <a:xfrm>
            <a:off x="58674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2" name="Picture 2" descr="3DSafariWallArt"/>
          <p:cNvPicPr>
            <a:picLocks noChangeAspect="1" noChangeArrowheads="1"/>
          </p:cNvPicPr>
          <p:nvPr/>
        </p:nvPicPr>
        <p:blipFill>
          <a:blip r:embed="rId4" cstate="print"/>
          <a:srcRect t="3564" b="480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213225"/>
            <a:ext cx="4876800" cy="2644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3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rgbClr val="CC3F00"/>
              </a:solidFill>
            </a:endParaRPr>
          </a:p>
          <a:p>
            <a:endParaRPr lang="en-US" sz="5000">
              <a:solidFill>
                <a:srgbClr val="CC3F00"/>
              </a:solidFill>
            </a:endParaRPr>
          </a:p>
        </p:txBody>
      </p:sp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1959927" y="4495800"/>
            <a:ext cx="4038286" cy="216982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0" dirty="0" smtClean="0">
                <a:latin typeface="Arial" charset="0"/>
              </a:rPr>
              <a:t>page</a:t>
            </a:r>
            <a:endParaRPr lang="en-US" sz="13500" dirty="0">
              <a:latin typeface="Arial" charset="0"/>
            </a:endParaRPr>
          </a:p>
        </p:txBody>
      </p:sp>
      <p:pic>
        <p:nvPicPr>
          <p:cNvPr id="5" name="page0001.wav">
            <a:hlinkClick r:id="" action="ppaction://media"/>
          </p:cNvPr>
          <p:cNvPicPr>
            <a:picLocks noRot="1" noChangeAspect="1"/>
          </p:cNvPicPr>
          <p:nvPr>
            <a:wavAudioFile r:embed="rId1" name="page0001.wav"/>
          </p:nvPr>
        </p:nvPicPr>
        <p:blipFill>
          <a:blip r:embed="rId5" cstate="print"/>
          <a:stretch>
            <a:fillRect/>
          </a:stretch>
        </p:blipFill>
        <p:spPr>
          <a:xfrm>
            <a:off x="5867400" y="441960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3260</TotalTime>
  <Words>74</Words>
  <Application>Microsoft Office PowerPoint</Application>
  <PresentationFormat>On-screen Show (4:3)</PresentationFormat>
  <Paragraphs>61</Paragraphs>
  <Slides>27</Slides>
  <Notes>27</Notes>
  <HiddenSlides>0</HiddenSlides>
  <MMClips>26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Bonnie Franklin</dc:creator>
  <cp:lastModifiedBy>bonnie.franklin</cp:lastModifiedBy>
  <cp:revision>122</cp:revision>
  <dcterms:created xsi:type="dcterms:W3CDTF">2007-09-22T02:49:21Z</dcterms:created>
  <dcterms:modified xsi:type="dcterms:W3CDTF">2010-09-20T14:48:54Z</dcterms:modified>
</cp:coreProperties>
</file>